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7" d="100"/>
          <a:sy n="87" d="100"/>
        </p:scale>
        <p:origin x="-156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81C26D-F438-49F9-ACE1-9CE599CF4020}" type="datetimeFigureOut">
              <a:rPr lang="en-US" smtClean="0"/>
              <a:t>3/25/2012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BBE2C5-FBD4-4DDD-BF63-D0C1788B459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My name is John </a:t>
            </a:r>
            <a:r>
              <a:rPr lang="en-US" dirty="0" err="1" smtClean="0"/>
              <a:t>Roop</a:t>
            </a:r>
            <a:r>
              <a:rPr lang="en-US" dirty="0" smtClean="0"/>
              <a:t>. I am here today to present an idea that I believe to be important to the health and well-being of the students at NGCSU. It is based on the idea that instead of just warning students that practicing certain behaviors can be detrimental, students, if given information in a relevant manner, can make healthy choices in their lifestyles that can benefit them now, and later in their lives.</a:t>
            </a:r>
            <a:endParaRPr lang="en-US" dirty="0"/>
          </a:p>
        </p:txBody>
      </p:sp>
      <p:sp>
        <p:nvSpPr>
          <p:cNvPr id="4" name="Slide Number Placeholder 3"/>
          <p:cNvSpPr>
            <a:spLocks noGrp="1"/>
          </p:cNvSpPr>
          <p:nvPr>
            <p:ph type="sldNum" sz="quarter" idx="10"/>
          </p:nvPr>
        </p:nvSpPr>
        <p:spPr/>
        <p:txBody>
          <a:bodyPr/>
          <a:lstStyle/>
          <a:p>
            <a:fld id="{B0BBE2C5-FBD4-4DDD-BF63-D0C1788B4598}"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targeted behavior for this health promotion will be the reliance on energy drinks. Recent statistics show that as many as 60% of college students rely on energy drinks in some manner.  As a result,  there has been a significant increase in caffeine addiction and withdrawal, dehydration, weight gain, loss of sleep, etc.</a:t>
            </a:r>
          </a:p>
          <a:p>
            <a:r>
              <a:rPr lang="en-US" dirty="0" smtClean="0"/>
              <a:t>Research has also shown that students who use more healthful ways to increase energy not only are healthier, but increase their academic performance . These healthy behaviors include better time mgmt, etc. etc.</a:t>
            </a:r>
          </a:p>
        </p:txBody>
      </p:sp>
      <p:sp>
        <p:nvSpPr>
          <p:cNvPr id="4" name="Slide Number Placeholder 3"/>
          <p:cNvSpPr>
            <a:spLocks noGrp="1"/>
          </p:cNvSpPr>
          <p:nvPr>
            <p:ph type="sldNum" sz="quarter" idx="10"/>
          </p:nvPr>
        </p:nvSpPr>
        <p:spPr/>
        <p:txBody>
          <a:bodyPr/>
          <a:lstStyle/>
          <a:p>
            <a:fld id="{B0BBE2C5-FBD4-4DDD-BF63-D0C1788B4598}"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chosen to promote these behaviors toward college aged students because this is the age in which health behaviors that are established  have the greatest impact on future behaviors.  Here is some of the evidence that supports this:</a:t>
            </a:r>
          </a:p>
          <a:p>
            <a:r>
              <a:rPr lang="en-US" dirty="0" smtClean="0"/>
              <a:t>Here I will talk about my bullet points above.</a:t>
            </a:r>
            <a:endParaRPr lang="en-US" dirty="0"/>
          </a:p>
        </p:txBody>
      </p:sp>
      <p:sp>
        <p:nvSpPr>
          <p:cNvPr id="4" name="Slide Number Placeholder 3"/>
          <p:cNvSpPr>
            <a:spLocks noGrp="1"/>
          </p:cNvSpPr>
          <p:nvPr>
            <p:ph type="sldNum" sz="quarter" idx="10"/>
          </p:nvPr>
        </p:nvSpPr>
        <p:spPr/>
        <p:txBody>
          <a:bodyPr/>
          <a:lstStyle/>
          <a:p>
            <a:fld id="{B0BBE2C5-FBD4-4DDD-BF63-D0C1788B459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theme for the promotion will be (or several themes)</a:t>
            </a:r>
          </a:p>
          <a:p>
            <a:r>
              <a:rPr lang="en-US" dirty="0" smtClean="0"/>
              <a:t>This is when we propose to do this </a:t>
            </a:r>
          </a:p>
          <a:p>
            <a:r>
              <a:rPr lang="en-US" dirty="0" smtClean="0"/>
              <a:t>We will be using the following means to promote the message and to direct students to our website for further information</a:t>
            </a:r>
          </a:p>
          <a:p>
            <a:r>
              <a:rPr lang="en-US" dirty="0"/>
              <a:t>	</a:t>
            </a:r>
            <a:r>
              <a:rPr lang="en-US" dirty="0" smtClean="0"/>
              <a:t>Posters</a:t>
            </a:r>
          </a:p>
          <a:p>
            <a:r>
              <a:rPr lang="en-US" dirty="0"/>
              <a:t>	 </a:t>
            </a:r>
            <a:r>
              <a:rPr lang="en-US" dirty="0" smtClean="0"/>
              <a:t>    These will be placed….</a:t>
            </a:r>
          </a:p>
          <a:p>
            <a:r>
              <a:rPr lang="en-US" dirty="0"/>
              <a:t>	</a:t>
            </a:r>
            <a:r>
              <a:rPr lang="en-US" dirty="0" smtClean="0"/>
              <a:t>Promotions</a:t>
            </a:r>
          </a:p>
          <a:p>
            <a:r>
              <a:rPr lang="en-US" dirty="0"/>
              <a:t>	</a:t>
            </a:r>
            <a:r>
              <a:rPr lang="en-US" dirty="0" smtClean="0"/>
              <a:t>     Examples</a:t>
            </a:r>
          </a:p>
          <a:p>
            <a:r>
              <a:rPr lang="en-US" dirty="0"/>
              <a:t>	</a:t>
            </a:r>
            <a:r>
              <a:rPr lang="en-US" dirty="0" smtClean="0"/>
              <a:t>etc. etc.</a:t>
            </a:r>
          </a:p>
          <a:p>
            <a:r>
              <a:rPr lang="en-US" dirty="0" smtClean="0"/>
              <a:t>To be sure that these means work and are relevant, we have done the following…..</a:t>
            </a:r>
          </a:p>
          <a:p>
            <a:r>
              <a:rPr lang="en-US" dirty="0"/>
              <a:t>	</a:t>
            </a:r>
          </a:p>
        </p:txBody>
      </p:sp>
      <p:sp>
        <p:nvSpPr>
          <p:cNvPr id="4" name="Slide Number Placeholder 3"/>
          <p:cNvSpPr>
            <a:spLocks noGrp="1"/>
          </p:cNvSpPr>
          <p:nvPr>
            <p:ph type="sldNum" sz="quarter" idx="10"/>
          </p:nvPr>
        </p:nvSpPr>
        <p:spPr/>
        <p:txBody>
          <a:bodyPr/>
          <a:lstStyle/>
          <a:p>
            <a:fld id="{B0BBE2C5-FBD4-4DDD-BF63-D0C1788B4598}"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you will give an overview of the information that can be found on your website.</a:t>
            </a:r>
            <a:endParaRPr lang="en-US" dirty="0"/>
          </a:p>
        </p:txBody>
      </p:sp>
      <p:sp>
        <p:nvSpPr>
          <p:cNvPr id="4" name="Slide Number Placeholder 3"/>
          <p:cNvSpPr>
            <a:spLocks noGrp="1"/>
          </p:cNvSpPr>
          <p:nvPr>
            <p:ph type="sldNum" sz="quarter" idx="10"/>
          </p:nvPr>
        </p:nvSpPr>
        <p:spPr/>
        <p:txBody>
          <a:bodyPr/>
          <a:lstStyle/>
          <a:p>
            <a:fld id="{B0BBE2C5-FBD4-4DDD-BF63-D0C1788B4598}"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not done so yet, you need to tell Wes what you are asking for.</a:t>
            </a:r>
          </a:p>
          <a:p>
            <a:r>
              <a:rPr lang="en-US" dirty="0" smtClean="0"/>
              <a:t>Thanks for their consideration.</a:t>
            </a:r>
          </a:p>
          <a:p>
            <a:endParaRPr lang="en-US"/>
          </a:p>
        </p:txBody>
      </p:sp>
      <p:sp>
        <p:nvSpPr>
          <p:cNvPr id="4" name="Slide Number Placeholder 3"/>
          <p:cNvSpPr>
            <a:spLocks noGrp="1"/>
          </p:cNvSpPr>
          <p:nvPr>
            <p:ph type="sldNum" sz="quarter" idx="10"/>
          </p:nvPr>
        </p:nvSpPr>
        <p:spPr/>
        <p:txBody>
          <a:bodyPr/>
          <a:lstStyle/>
          <a:p>
            <a:fld id="{B0BBE2C5-FBD4-4DDD-BF63-D0C1788B4598}"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916595-B6B5-4426-9FD4-24B088DD75F5}"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16595-B6B5-4426-9FD4-24B088DD75F5}"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16595-B6B5-4426-9FD4-24B088DD75F5}"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16595-B6B5-4426-9FD4-24B088DD75F5}"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16595-B6B5-4426-9FD4-24B088DD75F5}" type="datetimeFigureOut">
              <a:rPr lang="en-US" smtClean="0"/>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916595-B6B5-4426-9FD4-24B088DD75F5}" type="datetimeFigureOut">
              <a:rPr lang="en-US" smtClean="0"/>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916595-B6B5-4426-9FD4-24B088DD75F5}" type="datetimeFigureOut">
              <a:rPr lang="en-US" smtClean="0"/>
              <a:t>3/25/2012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916595-B6B5-4426-9FD4-24B088DD75F5}" type="datetimeFigureOut">
              <a:rPr lang="en-US" smtClean="0"/>
              <a:t>3/25/2012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16595-B6B5-4426-9FD4-24B088DD75F5}" type="datetimeFigureOut">
              <a:rPr lang="en-US" smtClean="0"/>
              <a:t>3/25/2012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16595-B6B5-4426-9FD4-24B088DD75F5}" type="datetimeFigureOut">
              <a:rPr lang="en-US" smtClean="0"/>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16595-B6B5-4426-9FD4-24B088DD75F5}" type="datetimeFigureOut">
              <a:rPr lang="en-US" smtClean="0"/>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E7010-E4CD-49D6-B330-753DC9F581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16595-B6B5-4426-9FD4-24B088DD75F5}" type="datetimeFigureOut">
              <a:rPr lang="en-US" smtClean="0"/>
              <a:t>3/25/2012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E7010-E4CD-49D6-B330-753DC9F581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Promotion Project Proposal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Behavior</a:t>
            </a:r>
            <a:endParaRPr lang="en-US" dirty="0"/>
          </a:p>
        </p:txBody>
      </p:sp>
      <p:sp>
        <p:nvSpPr>
          <p:cNvPr id="3" name="Content Placeholder 2"/>
          <p:cNvSpPr>
            <a:spLocks noGrp="1"/>
          </p:cNvSpPr>
          <p:nvPr>
            <p:ph idx="1"/>
          </p:nvPr>
        </p:nvSpPr>
        <p:spPr/>
        <p:txBody>
          <a:bodyPr>
            <a:normAutofit lnSpcReduction="10000"/>
          </a:bodyPr>
          <a:lstStyle/>
          <a:p>
            <a:r>
              <a:rPr lang="en-US" dirty="0" smtClean="0"/>
              <a:t>Reliance on Energy Drinks</a:t>
            </a:r>
          </a:p>
          <a:p>
            <a:pPr lvl="1">
              <a:buNone/>
            </a:pPr>
            <a:r>
              <a:rPr lang="en-US" dirty="0" smtClean="0"/>
              <a:t>Statistics:</a:t>
            </a:r>
          </a:p>
          <a:p>
            <a:pPr lvl="1">
              <a:buNone/>
            </a:pPr>
            <a:r>
              <a:rPr lang="en-US" dirty="0" smtClean="0"/>
              <a:t>Negative effects:</a:t>
            </a:r>
          </a:p>
          <a:p>
            <a:pPr lvl="1">
              <a:buNone/>
            </a:pPr>
            <a:r>
              <a:rPr lang="en-US" dirty="0" smtClean="0"/>
              <a:t>Benefits of non reliance on energy drinks</a:t>
            </a:r>
          </a:p>
          <a:p>
            <a:pPr lvl="1">
              <a:buNone/>
            </a:pPr>
            <a:r>
              <a:rPr lang="en-US" dirty="0" smtClean="0"/>
              <a:t>Healthy behaviors that will be promoted</a:t>
            </a:r>
          </a:p>
          <a:p>
            <a:pPr lvl="1">
              <a:buNone/>
            </a:pPr>
            <a:r>
              <a:rPr lang="en-US" dirty="0"/>
              <a:t>	</a:t>
            </a:r>
            <a:r>
              <a:rPr lang="en-US" dirty="0" smtClean="0"/>
              <a:t>time mgmt</a:t>
            </a:r>
          </a:p>
          <a:p>
            <a:pPr lvl="1">
              <a:buNone/>
            </a:pPr>
            <a:r>
              <a:rPr lang="en-US" dirty="0"/>
              <a:t>	</a:t>
            </a:r>
            <a:r>
              <a:rPr lang="en-US" dirty="0" smtClean="0"/>
              <a:t>adequate sleep</a:t>
            </a:r>
          </a:p>
          <a:p>
            <a:pPr lvl="1">
              <a:buNone/>
            </a:pPr>
            <a:r>
              <a:rPr lang="en-US" dirty="0"/>
              <a:t>	</a:t>
            </a:r>
            <a:r>
              <a:rPr lang="en-US" dirty="0" smtClean="0"/>
              <a:t>exercise</a:t>
            </a:r>
          </a:p>
          <a:p>
            <a:pPr lvl="1">
              <a:buNone/>
            </a:pPr>
            <a:r>
              <a:rPr lang="en-US" dirty="0" smtClean="0"/>
              <a:t>	proper diet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audience</a:t>
            </a:r>
            <a:endParaRPr lang="en-US" dirty="0"/>
          </a:p>
        </p:txBody>
      </p:sp>
      <p:sp>
        <p:nvSpPr>
          <p:cNvPr id="3" name="Content Placeholder 2"/>
          <p:cNvSpPr>
            <a:spLocks noGrp="1"/>
          </p:cNvSpPr>
          <p:nvPr>
            <p:ph idx="1"/>
          </p:nvPr>
        </p:nvSpPr>
        <p:spPr/>
        <p:txBody>
          <a:bodyPr/>
          <a:lstStyle/>
          <a:p>
            <a:r>
              <a:rPr lang="en-US" dirty="0" smtClean="0"/>
              <a:t>College aged students</a:t>
            </a:r>
          </a:p>
          <a:p>
            <a:pPr lvl="1"/>
            <a:r>
              <a:rPr lang="en-US" dirty="0" smtClean="0"/>
              <a:t>Research about behavior and attitude formation at this age</a:t>
            </a:r>
          </a:p>
          <a:p>
            <a:pPr lvl="1"/>
            <a:r>
              <a:rPr lang="en-US" dirty="0" smtClean="0"/>
              <a:t>Statistics about usage compared to non-college students</a:t>
            </a:r>
          </a:p>
          <a:p>
            <a:pPr lvl="1"/>
            <a:r>
              <a:rPr lang="en-US" dirty="0" smtClean="0"/>
              <a:t>Correlations between use in college and later in life</a:t>
            </a:r>
          </a:p>
          <a:p>
            <a:pPr lvl="1"/>
            <a:r>
              <a:rPr lang="en-US" dirty="0" smtClean="0"/>
              <a:t>Etc.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Promotion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Theme:</a:t>
            </a:r>
          </a:p>
          <a:p>
            <a:pPr lvl="1"/>
            <a:r>
              <a:rPr lang="en-US" dirty="0" smtClean="0"/>
              <a:t>“NGCSU IS NOT A BUNCH OF BULL”</a:t>
            </a:r>
          </a:p>
          <a:p>
            <a:pPr lvl="2"/>
            <a:r>
              <a:rPr lang="en-US" dirty="0" smtClean="0"/>
              <a:t>Let’s run the Bull off campus!</a:t>
            </a:r>
          </a:p>
          <a:p>
            <a:r>
              <a:rPr lang="en-US" dirty="0" smtClean="0"/>
              <a:t>How to get the word out</a:t>
            </a:r>
          </a:p>
          <a:p>
            <a:pPr lvl="1"/>
            <a:r>
              <a:rPr lang="en-US" dirty="0" smtClean="0"/>
              <a:t>Timetable</a:t>
            </a:r>
          </a:p>
          <a:p>
            <a:pPr lvl="1"/>
            <a:r>
              <a:rPr lang="en-US" dirty="0" smtClean="0"/>
              <a:t>Posters (show example)</a:t>
            </a:r>
          </a:p>
          <a:p>
            <a:pPr lvl="2"/>
            <a:r>
              <a:rPr lang="en-US" dirty="0" smtClean="0"/>
              <a:t>Will direct to face book page and web site for more info</a:t>
            </a:r>
          </a:p>
          <a:p>
            <a:pPr lvl="3"/>
            <a:r>
              <a:rPr lang="en-US" dirty="0" smtClean="0"/>
              <a:t>Put in every classroom</a:t>
            </a:r>
          </a:p>
          <a:p>
            <a:pPr lvl="3"/>
            <a:r>
              <a:rPr lang="en-US" dirty="0" smtClean="0"/>
              <a:t>Major bulletin boards </a:t>
            </a:r>
          </a:p>
          <a:p>
            <a:pPr lvl="3"/>
            <a:r>
              <a:rPr lang="en-US" dirty="0" smtClean="0"/>
              <a:t>Large signs at sporting events</a:t>
            </a:r>
          </a:p>
          <a:p>
            <a:pPr lvl="1"/>
            <a:r>
              <a:rPr lang="en-US" dirty="0" smtClean="0"/>
              <a:t>Anti energy drink promotions and giveaways on campus</a:t>
            </a:r>
          </a:p>
          <a:p>
            <a:pPr lvl="1"/>
            <a:r>
              <a:rPr lang="en-US" dirty="0" smtClean="0"/>
              <a:t>Face book page</a:t>
            </a:r>
          </a:p>
          <a:p>
            <a:pPr lvl="1"/>
            <a:r>
              <a:rPr lang="en-US" dirty="0" smtClean="0"/>
              <a:t>Website</a:t>
            </a:r>
          </a:p>
          <a:p>
            <a:pPr lvl="1"/>
            <a:r>
              <a:rPr lang="en-US" dirty="0" smtClean="0"/>
              <a:t>Other campus resources that will be involved</a:t>
            </a:r>
          </a:p>
          <a:p>
            <a:pPr lvl="1"/>
            <a:r>
              <a:rPr lang="en-US" dirty="0" smtClean="0"/>
              <a:t>Support for using these techniques</a:t>
            </a:r>
          </a:p>
          <a:p>
            <a:endParaRPr lang="en-US" dirty="0" smtClean="0"/>
          </a:p>
          <a:p>
            <a:pPr lvl="1">
              <a:buNone/>
            </a:pPr>
            <a:r>
              <a:rPr lang="en-US" dirty="0"/>
              <a:t>	</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Info you can use!</a:t>
            </a:r>
            <a:endParaRPr lang="en-US" dirty="0"/>
          </a:p>
        </p:txBody>
      </p:sp>
      <p:sp>
        <p:nvSpPr>
          <p:cNvPr id="5" name="Content Placeholder 4"/>
          <p:cNvSpPr>
            <a:spLocks noGrp="1"/>
          </p:cNvSpPr>
          <p:nvPr>
            <p:ph idx="1"/>
          </p:nvPr>
        </p:nvSpPr>
        <p:spPr/>
        <p:txBody>
          <a:bodyPr/>
          <a:lstStyle/>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r>
              <a:rPr lang="en-US" dirty="0" smtClean="0"/>
              <a:t>Stop using energy drinks and feel better!</a:t>
            </a:r>
          </a:p>
          <a:p>
            <a:pPr>
              <a:buNone/>
            </a:pPr>
            <a:endParaRPr lang="en-US" dirty="0"/>
          </a:p>
        </p:txBody>
      </p:sp>
      <p:sp>
        <p:nvSpPr>
          <p:cNvPr id="6" name="Text Placeholder 5"/>
          <p:cNvSpPr>
            <a:spLocks noGrp="1"/>
          </p:cNvSpPr>
          <p:nvPr>
            <p:ph type="body" sz="half" idx="2"/>
          </p:nvPr>
        </p:nvSpPr>
        <p:spPr/>
        <p:txBody>
          <a:bodyPr/>
          <a:lstStyle/>
          <a:p>
            <a:r>
              <a:rPr lang="en-US" dirty="0" smtClean="0"/>
              <a:t>Home</a:t>
            </a:r>
          </a:p>
          <a:p>
            <a:r>
              <a:rPr lang="en-US" dirty="0" smtClean="0"/>
              <a:t>The Energy Drink Problem</a:t>
            </a:r>
          </a:p>
          <a:p>
            <a:r>
              <a:rPr lang="en-US" dirty="0" smtClean="0"/>
              <a:t>     What they do</a:t>
            </a:r>
          </a:p>
          <a:p>
            <a:r>
              <a:rPr lang="en-US" dirty="0" smtClean="0"/>
              <a:t>      What they don’t do</a:t>
            </a:r>
          </a:p>
          <a:p>
            <a:r>
              <a:rPr lang="en-US" dirty="0"/>
              <a:t> </a:t>
            </a:r>
            <a:r>
              <a:rPr lang="en-US" dirty="0" smtClean="0"/>
              <a:t> Alternatives</a:t>
            </a:r>
          </a:p>
          <a:p>
            <a:r>
              <a:rPr lang="en-US" dirty="0"/>
              <a:t> </a:t>
            </a:r>
            <a:r>
              <a:rPr lang="en-US" dirty="0" smtClean="0"/>
              <a:t>     Benefits</a:t>
            </a:r>
          </a:p>
          <a:p>
            <a:r>
              <a:rPr lang="en-US" dirty="0" smtClean="0"/>
              <a:t>FAQ</a:t>
            </a:r>
          </a:p>
          <a:p>
            <a:r>
              <a:rPr lang="en-US" dirty="0" smtClean="0"/>
              <a:t>More information</a:t>
            </a:r>
          </a:p>
          <a:p>
            <a:r>
              <a:rPr lang="en-US" dirty="0" smtClean="0"/>
              <a:t>Contact us!</a:t>
            </a:r>
            <a:endParaRPr lang="en-US" dirty="0"/>
          </a:p>
        </p:txBody>
      </p:sp>
      <p:pic>
        <p:nvPicPr>
          <p:cNvPr id="1027" name="Picture 3" descr="C:\Users\Owner\AppData\Local\Microsoft\Windows\Temporary Internet Files\Content.IE5\2DLMM8FF\MC900434805[1].png"/>
          <p:cNvPicPr>
            <a:picLocks noChangeAspect="1" noChangeArrowheads="1"/>
          </p:cNvPicPr>
          <p:nvPr/>
        </p:nvPicPr>
        <p:blipFill>
          <a:blip r:embed="rId3" cstate="print"/>
          <a:srcRect/>
          <a:stretch>
            <a:fillRect/>
          </a:stretch>
        </p:blipFill>
        <p:spPr bwMode="auto">
          <a:xfrm>
            <a:off x="5029200" y="1143000"/>
            <a:ext cx="1828572" cy="182857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Conclusions</a:t>
            </a:r>
            <a:endParaRPr lang="en-US" dirty="0"/>
          </a:p>
        </p:txBody>
      </p:sp>
      <p:sp>
        <p:nvSpPr>
          <p:cNvPr id="6" name="Content Placeholder 5"/>
          <p:cNvSpPr>
            <a:spLocks noGrp="1"/>
          </p:cNvSpPr>
          <p:nvPr>
            <p:ph idx="1"/>
          </p:nvPr>
        </p:nvSpPr>
        <p:spPr/>
        <p:txBody>
          <a:bodyPr/>
          <a:lstStyle/>
          <a:p>
            <a:r>
              <a:rPr lang="en-US" dirty="0" smtClean="0"/>
              <a:t>What we are asking for:</a:t>
            </a:r>
          </a:p>
          <a:p>
            <a:pPr lvl="1"/>
            <a:r>
              <a:rPr lang="en-US" dirty="0" smtClean="0"/>
              <a:t>Permission</a:t>
            </a:r>
          </a:p>
          <a:p>
            <a:pPr lvl="1"/>
            <a:r>
              <a:rPr lang="en-US" dirty="0" smtClean="0"/>
              <a:t>Funding</a:t>
            </a:r>
          </a:p>
          <a:p>
            <a:pPr lvl="1">
              <a:buNone/>
            </a:pPr>
            <a:r>
              <a:rPr lang="en-US" dirty="0" smtClean="0"/>
              <a:t>Etc.</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426</Words>
  <Application>Microsoft Office PowerPoint</Application>
  <PresentationFormat>On-screen Show (4:3)</PresentationFormat>
  <Paragraphs>81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Health Promotion Project Proposal</vt:lpstr>
      <vt:lpstr>Target Behavior</vt:lpstr>
      <vt:lpstr>Target audience</vt:lpstr>
      <vt:lpstr>The Promotion</vt:lpstr>
      <vt:lpstr>Info you can use!</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Promotion Project Proposal</dc:title>
  <dc:creator>Owner</dc:creator>
  <cp:lastModifiedBy>Owner</cp:lastModifiedBy>
  <cp:revision>6</cp:revision>
  <dcterms:created xsi:type="dcterms:W3CDTF">2012-03-25T15:36:02Z</dcterms:created>
  <dcterms:modified xsi:type="dcterms:W3CDTF">2012-03-25T16:28:02Z</dcterms:modified>
</cp:coreProperties>
</file>