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19D2-925E-441A-AB28-2B540B7FE67F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3425-F91C-492A-8AD3-3BC504985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19D2-925E-441A-AB28-2B540B7FE67F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3425-F91C-492A-8AD3-3BC504985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19D2-925E-441A-AB28-2B540B7FE67F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3425-F91C-492A-8AD3-3BC504985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19D2-925E-441A-AB28-2B540B7FE67F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3425-F91C-492A-8AD3-3BC504985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19D2-925E-441A-AB28-2B540B7FE67F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3425-F91C-492A-8AD3-3BC504985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19D2-925E-441A-AB28-2B540B7FE67F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3425-F91C-492A-8AD3-3BC504985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19D2-925E-441A-AB28-2B540B7FE67F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3425-F91C-492A-8AD3-3BC504985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19D2-925E-441A-AB28-2B540B7FE67F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3425-F91C-492A-8AD3-3BC504985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19D2-925E-441A-AB28-2B540B7FE67F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3425-F91C-492A-8AD3-3BC504985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19D2-925E-441A-AB28-2B540B7FE67F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3425-F91C-492A-8AD3-3BC504985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19D2-925E-441A-AB28-2B540B7FE67F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3425-F91C-492A-8AD3-3BC504985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219D2-925E-441A-AB28-2B540B7FE67F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D3425-F91C-492A-8AD3-3BC504985A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Forgiveness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Affect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Future: optimism, hope, faith, trust</a:t>
            </a:r>
          </a:p>
          <a:p>
            <a:r>
              <a:rPr lang="en-US" dirty="0" smtClean="0"/>
              <a:t>Present: joy, ecstasy, calm, zest, pleasure	</a:t>
            </a:r>
          </a:p>
          <a:p>
            <a:r>
              <a:rPr lang="en-US" dirty="0" smtClean="0"/>
              <a:t>Past: satisfaction, contentment, fulfillment, pride, serenity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Revenge or avoidance requires a lot of energy</a:t>
            </a:r>
          </a:p>
          <a:p>
            <a:r>
              <a:rPr lang="en-US" dirty="0" smtClean="0"/>
              <a:t>Can affect current relationships</a:t>
            </a:r>
          </a:p>
          <a:p>
            <a:pPr lvl="1"/>
            <a:r>
              <a:rPr lang="en-US" dirty="0" smtClean="0"/>
              <a:t>Risk</a:t>
            </a:r>
          </a:p>
          <a:p>
            <a:pPr lvl="1"/>
            <a:r>
              <a:rPr lang="en-US" dirty="0" smtClean="0"/>
              <a:t>Trust</a:t>
            </a:r>
            <a:endParaRPr lang="en-US" dirty="0"/>
          </a:p>
          <a:p>
            <a:pPr lvl="1"/>
            <a:r>
              <a:rPr lang="en-US" dirty="0" smtClean="0"/>
              <a:t>Resentment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Forgiveness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Easy</a:t>
            </a:r>
          </a:p>
          <a:p>
            <a:pPr lvl="1"/>
            <a:r>
              <a:rPr lang="en-US" dirty="0" smtClean="0"/>
              <a:t>should not be treated as a duty or obligation </a:t>
            </a:r>
          </a:p>
          <a:p>
            <a:pPr lvl="1"/>
            <a:r>
              <a:rPr lang="en-US" dirty="0" smtClean="0"/>
              <a:t>Should not be something trivialized</a:t>
            </a:r>
          </a:p>
          <a:p>
            <a:r>
              <a:rPr lang="en-US" dirty="0" smtClean="0"/>
              <a:t>Something that can or should be forced (choice)</a:t>
            </a:r>
          </a:p>
          <a:p>
            <a:r>
              <a:rPr lang="en-US" dirty="0" smtClean="0"/>
              <a:t>Excuse the offense of offender or tolerate either </a:t>
            </a:r>
          </a:p>
          <a:p>
            <a:r>
              <a:rPr lang="en-US" dirty="0" smtClean="0"/>
              <a:t>Not require reconciliation</a:t>
            </a:r>
          </a:p>
          <a:p>
            <a:r>
              <a:rPr lang="en-US" dirty="0" smtClean="0"/>
              <a:t>Not dependent on the offender changing</a:t>
            </a:r>
          </a:p>
          <a:p>
            <a:r>
              <a:rPr lang="en-US" dirty="0" smtClean="0"/>
              <a:t>Not a guarantee that offender or others will not hurt again</a:t>
            </a:r>
          </a:p>
          <a:p>
            <a:r>
              <a:rPr lang="en-US" dirty="0" smtClean="0"/>
              <a:t>Not burying or denying or invalidating our pain</a:t>
            </a:r>
          </a:p>
          <a:p>
            <a:r>
              <a:rPr lang="en-US" dirty="0" smtClean="0"/>
              <a:t>Not forgetting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Forgiveness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us from further offense by trying </a:t>
            </a:r>
            <a:r>
              <a:rPr lang="en-US" smtClean="0"/>
              <a:t>to out harm </a:t>
            </a:r>
            <a:r>
              <a:rPr lang="en-US" dirty="0" smtClean="0"/>
              <a:t>the defender</a:t>
            </a:r>
          </a:p>
          <a:p>
            <a:pPr lvl="1"/>
            <a:r>
              <a:rPr lang="en-US" dirty="0" smtClean="0"/>
              <a:t>Surrender the right to get even</a:t>
            </a:r>
          </a:p>
          <a:p>
            <a:r>
              <a:rPr lang="en-US" dirty="0" smtClean="0"/>
              <a:t>For our protection</a:t>
            </a:r>
          </a:p>
          <a:p>
            <a:r>
              <a:rPr lang="en-US" dirty="0" smtClean="0"/>
              <a:t>Makes the offender responsible not us</a:t>
            </a:r>
          </a:p>
          <a:p>
            <a:r>
              <a:rPr lang="en-US" dirty="0" smtClean="0"/>
              <a:t>A process that takes time</a:t>
            </a:r>
          </a:p>
          <a:p>
            <a:r>
              <a:rPr lang="en-US" dirty="0" smtClean="0"/>
              <a:t>A choice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forgive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Admit the offense</a:t>
            </a:r>
          </a:p>
          <a:p>
            <a:r>
              <a:rPr lang="en-US" dirty="0" smtClean="0"/>
              <a:t>Face the emotions connected to the offense</a:t>
            </a:r>
          </a:p>
          <a:p>
            <a:r>
              <a:rPr lang="en-US" dirty="0" smtClean="0"/>
              <a:t>Accept the responsibility for holding onto the offense and the pain </a:t>
            </a:r>
          </a:p>
          <a:p>
            <a:r>
              <a:rPr lang="en-US" dirty="0" smtClean="0"/>
              <a:t>Decide I want to let go/ heal</a:t>
            </a:r>
          </a:p>
          <a:p>
            <a:r>
              <a:rPr lang="en-US" dirty="0" smtClean="0"/>
              <a:t>Practice forgiveness</a:t>
            </a:r>
          </a:p>
          <a:p>
            <a:r>
              <a:rPr lang="en-US" dirty="0" smtClean="0"/>
              <a:t>Learn to forgive yourself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1=strongly disagree, 2=disagree, 3=neutral, 4=agree, 5=strongly agree</a:t>
            </a:r>
          </a:p>
          <a:p>
            <a:pPr>
              <a:buNone/>
            </a:pPr>
            <a:r>
              <a:rPr lang="en-US" sz="2000" dirty="0" smtClean="0"/>
              <a:t>1.	I’ll make him/her pay</a:t>
            </a:r>
          </a:p>
          <a:p>
            <a:pPr>
              <a:buNone/>
            </a:pPr>
            <a:r>
              <a:rPr lang="en-US" sz="2000" dirty="0" smtClean="0"/>
              <a:t>2.	I am trying to keep as much distance between us as possible</a:t>
            </a:r>
          </a:p>
          <a:p>
            <a:pPr>
              <a:buNone/>
            </a:pPr>
            <a:r>
              <a:rPr lang="en-US" sz="2000" dirty="0" smtClean="0"/>
              <a:t>3.	I wish that something bad would happen to him/her</a:t>
            </a:r>
          </a:p>
          <a:p>
            <a:pPr>
              <a:buNone/>
            </a:pPr>
            <a:r>
              <a:rPr lang="en-US" sz="2000" dirty="0" smtClean="0"/>
              <a:t>4.	I am living as if he/she doesn’t exist, or isn’t around</a:t>
            </a:r>
          </a:p>
          <a:p>
            <a:pPr>
              <a:buNone/>
            </a:pPr>
            <a:r>
              <a:rPr lang="en-US" sz="2000" dirty="0" smtClean="0"/>
              <a:t>5.	I don’t trust him/her</a:t>
            </a:r>
          </a:p>
          <a:p>
            <a:pPr>
              <a:buNone/>
            </a:pPr>
            <a:r>
              <a:rPr lang="en-US" sz="2000" dirty="0" smtClean="0"/>
              <a:t>6.	I want him/her to get what he/she deserves</a:t>
            </a:r>
          </a:p>
          <a:p>
            <a:pPr>
              <a:buNone/>
            </a:pPr>
            <a:r>
              <a:rPr lang="en-US" sz="2000" dirty="0" smtClean="0"/>
              <a:t>7.	I am finding it difficult to act warmly toward him/her</a:t>
            </a:r>
          </a:p>
          <a:p>
            <a:pPr>
              <a:buNone/>
            </a:pPr>
            <a:r>
              <a:rPr lang="en-US" sz="2000" dirty="0" smtClean="0"/>
              <a:t>8.	I am avoiding him/her</a:t>
            </a:r>
          </a:p>
          <a:p>
            <a:pPr>
              <a:buNone/>
            </a:pPr>
            <a:r>
              <a:rPr lang="en-US" sz="2000" dirty="0" smtClean="0"/>
              <a:t>9.	I’m going to get even</a:t>
            </a:r>
          </a:p>
          <a:p>
            <a:pPr>
              <a:buNone/>
            </a:pPr>
            <a:r>
              <a:rPr lang="en-US" sz="2000" dirty="0" smtClean="0"/>
              <a:t>10.	I cut off the relationship with him/her</a:t>
            </a:r>
          </a:p>
          <a:p>
            <a:pPr>
              <a:buNone/>
            </a:pPr>
            <a:r>
              <a:rPr lang="en-US" sz="2000" dirty="0" smtClean="0"/>
              <a:t>11.	I want to see him/her hurt and miserable</a:t>
            </a:r>
          </a:p>
          <a:p>
            <a:pPr>
              <a:buNone/>
            </a:pPr>
            <a:r>
              <a:rPr lang="en-US" sz="2000" dirty="0" smtClean="0"/>
              <a:t>12.	I withdraw from him/her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your scores for items 2,4,5,7,8,10, and 12</a:t>
            </a:r>
          </a:p>
          <a:p>
            <a:pPr lvl="1"/>
            <a:r>
              <a:rPr lang="en-US" dirty="0" smtClean="0"/>
              <a:t>Mean 12.6</a:t>
            </a:r>
          </a:p>
          <a:p>
            <a:pPr lvl="1"/>
            <a:r>
              <a:rPr lang="en-US" dirty="0" smtClean="0"/>
              <a:t>17.6 and above in most avoidant third</a:t>
            </a:r>
          </a:p>
          <a:p>
            <a:pPr lvl="1"/>
            <a:r>
              <a:rPr lang="en-US" dirty="0" smtClean="0"/>
              <a:t>22.8 and above in the most avoidant 10th</a:t>
            </a:r>
          </a:p>
          <a:p>
            <a:r>
              <a:rPr lang="en-US" dirty="0" smtClean="0"/>
              <a:t>Total your scores for 1,3,6,9, and 11</a:t>
            </a:r>
          </a:p>
          <a:p>
            <a:pPr lvl="1"/>
            <a:r>
              <a:rPr lang="en-US" dirty="0" smtClean="0"/>
              <a:t>Around 7.7 average</a:t>
            </a:r>
          </a:p>
          <a:p>
            <a:pPr lvl="1"/>
            <a:r>
              <a:rPr lang="en-US" dirty="0" smtClean="0"/>
              <a:t>11 and above most vengeful third</a:t>
            </a:r>
          </a:p>
          <a:p>
            <a:pPr lvl="1"/>
            <a:r>
              <a:rPr lang="en-US" dirty="0" smtClean="0"/>
              <a:t>13.2 and above most vengeful tenth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240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Forgiveness</vt:lpstr>
      <vt:lpstr>Positive Affect </vt:lpstr>
      <vt:lpstr>Past</vt:lpstr>
      <vt:lpstr>Forgiveness</vt:lpstr>
      <vt:lpstr>Forgiveness </vt:lpstr>
      <vt:lpstr>How to forgive</vt:lpstr>
      <vt:lpstr>Past</vt:lpstr>
      <vt:lpstr>Past</vt:lpstr>
    </vt:vector>
  </TitlesOfParts>
  <Company>North Georgia College 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Forgiveness</dc:title>
  <dc:creator>jfroop</dc:creator>
  <cp:lastModifiedBy>jfroop</cp:lastModifiedBy>
  <cp:revision>4</cp:revision>
  <dcterms:created xsi:type="dcterms:W3CDTF">2012-03-06T12:11:27Z</dcterms:created>
  <dcterms:modified xsi:type="dcterms:W3CDTF">2012-03-06T12:43:49Z</dcterms:modified>
</cp:coreProperties>
</file>